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3"/>
  </p:notesMasterIdLst>
  <p:handoutMasterIdLst>
    <p:handoutMasterId r:id="rId54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2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10/6/20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rtbol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Tom Mitchell (Raytheon BBN Technologies), </a:t>
            </a:r>
            <a:r>
              <a:rPr lang="en-US" sz="7200" dirty="0" err="1">
                <a:solidFill>
                  <a:schemeClr val="tx1"/>
                </a:solidFill>
              </a:rPr>
              <a:t>Goksel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Misirle</a:t>
            </a:r>
            <a:r>
              <a:rPr lang="en-US" sz="7200" dirty="0">
                <a:solidFill>
                  <a:schemeClr val="tx1"/>
                </a:solidFill>
              </a:rPr>
              <a:t> (</a:t>
            </a:r>
            <a:r>
              <a:rPr lang="en-US" sz="7200" dirty="0" err="1">
                <a:solidFill>
                  <a:schemeClr val="tx1"/>
                </a:solidFill>
              </a:rPr>
              <a:t>Keele</a:t>
            </a:r>
            <a:r>
              <a:rPr lang="en-US" sz="7200" dirty="0">
                <a:solidFill>
                  <a:schemeClr val="tx1"/>
                </a:solidFill>
              </a:rPr>
              <a:t> University) 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October 7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2020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COMBINE,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Hasan </a:t>
            </a:r>
            <a:r>
              <a:rPr lang="en-US" sz="5400" dirty="0" err="1">
                <a:solidFill>
                  <a:schemeClr val="tx1"/>
                </a:solidFill>
              </a:rPr>
              <a:t>Baig</a:t>
            </a:r>
            <a:r>
              <a:rPr lang="en-US" sz="5400" dirty="0">
                <a:solidFill>
                  <a:schemeClr val="tx1"/>
                </a:solidFill>
              </a:rPr>
              <a:t> (University of Connecticut), 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</a:t>
            </a:r>
            <a:r>
              <a:rPr lang="en-US" sz="5400" dirty="0" err="1">
                <a:solidFill>
                  <a:schemeClr val="tx1"/>
                </a:solidFill>
              </a:rPr>
              <a:t>Vishwesh</a:t>
            </a:r>
            <a:r>
              <a:rPr lang="en-US" sz="5400" dirty="0">
                <a:solidFill>
                  <a:schemeClr val="tx1"/>
                </a:solidFill>
              </a:rPr>
              <a:t> Kulkarni (University of Warwick), James McLaughlin (EMBL-EBI)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35225" y="1598031"/>
            <a:ext cx="6163687" cy="2573625"/>
            <a:chOff x="1468723" y="2163295"/>
            <a:chExt cx="6163687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First 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</a:t>
            </a:r>
            <a:r>
              <a:rPr lang="en-US">
                <a:hlinkClick r:id="rId3"/>
              </a:rPr>
              <a:t>/libSBOLj3/</a:t>
            </a:r>
            <a:r>
              <a:rPr lang="en-US"/>
              <a:t>)</a:t>
            </a:r>
            <a:endParaRPr lang="en-US" dirty="0"/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4"/>
              </a:rPr>
              <a:t>http://shortbol.org/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26599</TotalTime>
  <Words>2489</Words>
  <Application>Microsoft Macintosh PowerPoint</Application>
  <PresentationFormat>On-screen Show (16:9)</PresentationFormat>
  <Paragraphs>611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Corbel</vt:lpstr>
      <vt:lpstr>Courier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Jacob Beal</cp:lastModifiedBy>
  <cp:revision>523</cp:revision>
  <dcterms:created xsi:type="dcterms:W3CDTF">2015-09-30T17:38:27Z</dcterms:created>
  <dcterms:modified xsi:type="dcterms:W3CDTF">2020-10-06T19:24:31Z</dcterms:modified>
</cp:coreProperties>
</file>